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61" r:id="rId4"/>
    <p:sldId id="267" r:id="rId5"/>
    <p:sldId id="258" r:id="rId6"/>
    <p:sldId id="269" r:id="rId7"/>
    <p:sldId id="271" r:id="rId8"/>
    <p:sldId id="270" r:id="rId9"/>
    <p:sldId id="262" r:id="rId10"/>
    <p:sldId id="268" r:id="rId11"/>
    <p:sldId id="265" r:id="rId12"/>
    <p:sldId id="259" r:id="rId13"/>
    <p:sldId id="260" r:id="rId14"/>
    <p:sldId id="264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7898" autoAdjust="0"/>
    <p:restoredTop sz="77064" autoAdjust="0"/>
  </p:normalViewPr>
  <p:slideViewPr>
    <p:cSldViewPr>
      <p:cViewPr>
        <p:scale>
          <a:sx n="66" d="100"/>
          <a:sy n="66" d="100"/>
        </p:scale>
        <p:origin x="216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4E1CE-015B-471E-A21A-EEAF4CCA928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E32FF-6AF7-426F-A216-CAA63B38CD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846D0-E043-435B-9ED6-F007D64D2425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6BDEB-6F5C-443C-8FE0-C345922326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6BDEB-6F5C-443C-8FE0-C345922326D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6BDEB-6F5C-443C-8FE0-C345922326D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                                                                                                              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6BDEB-6F5C-443C-8FE0-C345922326D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6BDEB-6F5C-443C-8FE0-C345922326D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6BDEB-6F5C-443C-8FE0-C345922326D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6BDEB-6F5C-443C-8FE0-C345922326D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sz="11500" dirty="0" smtClean="0">
                <a:latin typeface="NikoshBAN" pitchFamily="2" charset="0"/>
                <a:cs typeface="NikoshBAN" pitchFamily="2" charset="0"/>
              </a:rPr>
              <a:t>                                                                                                                                                                                                     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kjk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19200" y="1596342"/>
            <a:ext cx="6553200" cy="472825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ap2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62000" y="304800"/>
            <a:ext cx="7772400" cy="6248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map4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304800"/>
            <a:ext cx="8610600" cy="6248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bn-BD" sz="5400" dirty="0" smtClean="0"/>
              <a:t>দলীয়কাজ</a:t>
            </a:r>
            <a:endParaRPr lang="en-US" sz="5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25963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১নংদল লিখ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কত সাল থেকে চীন ও বাংলাদেশ যৌথ উদ্যোগে 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দিনাজপুরের বড়পকুরিয়ায় কয়লা উত্তোলন শুরু করা হয়।  </a:t>
            </a:r>
          </a:p>
          <a:p>
            <a:pPr>
              <a:buNone/>
            </a:pPr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২নংদল লিখ- কোন জেলায় খনিজ তেল পাওয়া যায়।          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5" grpI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74638"/>
            <a:ext cx="4724400" cy="1143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dirty="0">
              <a:solidFill>
                <a:schemeClr val="accent4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382000" cy="4525963"/>
          </a:xfrm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/>
          <a:lstStyle/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বাংলাদেশে কি কি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খনিজ সম্পদ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 আছে?</a:t>
            </a:r>
          </a:p>
          <a:p>
            <a:pPr>
              <a:buNone/>
            </a:pP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২।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কোন কোন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জেলায় চুনাপাথর পাওয়া যায়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 ?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৩।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 বাংলাদেশে অন্যতম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খনিজ সম্পদ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 কি কি?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3" grpI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১।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বাংলাদেশের মানচিত্র দেখে খনিজ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সম্পদ জায়গা  চিহ্নিত করে দেখাও।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5" grpI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6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936840_10151956108172786_1130093903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9914" y="1494972"/>
            <a:ext cx="6276549" cy="5334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2348"/>
            <a:ext cx="8229600" cy="563562"/>
          </a:xfrm>
          <a:solidFill>
            <a:schemeClr val="accent5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sz="49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br>
              <a:rPr lang="bn-BD" sz="49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</a:b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4038600" cy="4525963"/>
          </a:xfr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/>
          <a:lstStyle/>
          <a:p>
            <a:pPr algn="ctr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মোঃ খলিলুর রাহমান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ভবানিপুর বেতবাড়ি মহিলা ফাযিল মাদ্রাসা।</a:t>
            </a: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 algn="ctr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শ্রেণী</a:t>
            </a:r>
            <a:r>
              <a:rPr lang="bn-BD" dirty="0" smtClean="0"/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–নবম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বিষয়- সামাজিক বিজ্ঞান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বিশেষ পাঠ- খনিজ সম্পদ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সময়-৪৫মিনিট     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                                                                                      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  <p:bldP spid="4" grpI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map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228600" y="282388"/>
            <a:ext cx="4114800" cy="5889812"/>
          </a:xfrm>
        </p:spPr>
      </p:pic>
      <p:pic>
        <p:nvPicPr>
          <p:cNvPr id="9" name="Content Placeholder 8" descr="map.jpe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419600" y="906088"/>
            <a:ext cx="4419600" cy="458031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229600" cy="444976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খনিজ সম্পদ</a:t>
            </a:r>
            <a:endParaRPr lang="en-US" sz="60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শিখন ফল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:</a:t>
            </a:r>
            <a:endParaRPr lang="bn-BD" b="1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খনিজ সম্পদ 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কাকে বলে বলতে পারবে।</a:t>
            </a:r>
          </a:p>
          <a:p>
            <a:pPr>
              <a:buNone/>
            </a:pPr>
            <a:r>
              <a:rPr lang="bn-BD" b="1" dirty="0" smtClean="0">
                <a:latin typeface="NikoshBAN" pitchFamily="2" charset="0"/>
                <a:cs typeface="NikoshBAN" pitchFamily="2" charset="0"/>
              </a:rPr>
              <a:t>২।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খনিজ সম্পদ এর নাম বলতে পারবে।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b="1" dirty="0" smtClean="0">
                <a:latin typeface="NikoshBAN" pitchFamily="2" charset="0"/>
                <a:cs typeface="NikoshBAN" pitchFamily="2" charset="0"/>
              </a:rPr>
              <a:t>৩।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এ পযন্ত কতটি গ্যাস ক্ষেত্র থেকে গ্যাস উত্তলন করা হয় তা লিখতে পারবে।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kkk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685800"/>
            <a:ext cx="7772400" cy="5334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kha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990600"/>
            <a:ext cx="6248400" cy="4876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ndex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4800" y="381000"/>
            <a:ext cx="8458200" cy="6248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 descr="map3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62000" y="533400"/>
            <a:ext cx="7543800" cy="5943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151</Words>
  <Application>Microsoft Office PowerPoint</Application>
  <PresentationFormat>On-screen Show (4:3)</PresentationFormat>
  <Paragraphs>39</Paragraphs>
  <Slides>15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স্বাগতম                                                                                                                                                                                                        </vt:lpstr>
      <vt:lpstr>  পরিচিতি </vt:lpstr>
      <vt:lpstr>Slide 3</vt:lpstr>
      <vt:lpstr>খনিজ সম্পদ</vt:lpstr>
      <vt:lpstr>Slide 5</vt:lpstr>
      <vt:lpstr>Slide 6</vt:lpstr>
      <vt:lpstr>Slide 7</vt:lpstr>
      <vt:lpstr>Slide 8</vt:lpstr>
      <vt:lpstr>Slide 9</vt:lpstr>
      <vt:lpstr>Slide 10</vt:lpstr>
      <vt:lpstr>Slide 11</vt:lpstr>
      <vt:lpstr>দলীয়কাজ</vt:lpstr>
      <vt:lpstr>মূল্যায়ন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</dc:title>
  <dc:creator/>
  <cp:lastModifiedBy>JSC</cp:lastModifiedBy>
  <cp:revision>165</cp:revision>
  <dcterms:created xsi:type="dcterms:W3CDTF">2006-08-16T00:00:00Z</dcterms:created>
  <dcterms:modified xsi:type="dcterms:W3CDTF">2013-06-22T11:05:57Z</dcterms:modified>
</cp:coreProperties>
</file>